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udio/unknown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57" r:id="rId3"/>
    <p:sldId id="268" r:id="rId4"/>
    <p:sldId id="269" r:id="rId5"/>
    <p:sldId id="270" r:id="rId6"/>
    <p:sldId id="258" r:id="rId7"/>
    <p:sldId id="263" r:id="rId8"/>
    <p:sldId id="262" r:id="rId9"/>
    <p:sldId id="260" r:id="rId10"/>
    <p:sldId id="266" r:id="rId11"/>
    <p:sldId id="265" r:id="rId12"/>
    <p:sldId id="261" r:id="rId13"/>
    <p:sldId id="264" r:id="rId14"/>
    <p:sldId id="274" r:id="rId15"/>
    <p:sldId id="273" r:id="rId16"/>
    <p:sldId id="259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25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246745-029B-4C16-9432-98788FFF1DC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6751D8B-648E-46F8-9BA9-0EAB87BA0C93}">
      <dgm:prSet custT="1"/>
      <dgm:spPr/>
      <dgm:t>
        <a:bodyPr/>
        <a:lstStyle/>
        <a:p>
          <a:pPr algn="ctr" rtl="0"/>
          <a:r>
            <a:rPr lang="bn-IN" sz="3600" dirty="0" smtClean="0">
              <a:latin typeface="NikoshBAN" pitchFamily="2" charset="0"/>
              <a:cs typeface="NikoshBAN" pitchFamily="2" charset="0"/>
            </a:rPr>
            <a:t>অনুচ্ছেদঃ</a:t>
          </a:r>
          <a:endParaRPr lang="en-US" sz="3600" dirty="0">
            <a:latin typeface="NikoshBAN" pitchFamily="2" charset="0"/>
            <a:cs typeface="NikoshBAN" pitchFamily="2" charset="0"/>
          </a:endParaRPr>
        </a:p>
      </dgm:t>
    </dgm:pt>
    <dgm:pt modelId="{453BD625-74C9-458D-8997-7B43E44C76D4}" type="parTrans" cxnId="{F4C64483-777D-41F0-85C4-0FFF447BFD4A}">
      <dgm:prSet/>
      <dgm:spPr/>
      <dgm:t>
        <a:bodyPr/>
        <a:lstStyle/>
        <a:p>
          <a:endParaRPr lang="en-US"/>
        </a:p>
      </dgm:t>
    </dgm:pt>
    <dgm:pt modelId="{42DC2D7A-193F-4B6D-96C8-53303286644F}" type="sibTrans" cxnId="{F4C64483-777D-41F0-85C4-0FFF447BFD4A}">
      <dgm:prSet/>
      <dgm:spPr/>
      <dgm:t>
        <a:bodyPr/>
        <a:lstStyle/>
        <a:p>
          <a:endParaRPr lang="en-US"/>
        </a:p>
      </dgm:t>
    </dgm:pt>
    <dgm:pt modelId="{A490A97D-3B74-4D2D-BE2C-BF636F5E113F}" type="pres">
      <dgm:prSet presAssocID="{66246745-029B-4C16-9432-98788FFF1DC3}" presName="linear" presStyleCnt="0">
        <dgm:presLayoutVars>
          <dgm:animLvl val="lvl"/>
          <dgm:resizeHandles val="exact"/>
        </dgm:presLayoutVars>
      </dgm:prSet>
      <dgm:spPr/>
    </dgm:pt>
    <dgm:pt modelId="{2650E5C0-2F76-4351-9B04-4DD7FFC63AED}" type="pres">
      <dgm:prSet presAssocID="{E6751D8B-648E-46F8-9BA9-0EAB87BA0C93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4C64483-777D-41F0-85C4-0FFF447BFD4A}" srcId="{66246745-029B-4C16-9432-98788FFF1DC3}" destId="{E6751D8B-648E-46F8-9BA9-0EAB87BA0C93}" srcOrd="0" destOrd="0" parTransId="{453BD625-74C9-458D-8997-7B43E44C76D4}" sibTransId="{42DC2D7A-193F-4B6D-96C8-53303286644F}"/>
    <dgm:cxn modelId="{D37914A2-A160-474A-94C8-F8911EAD3707}" type="presOf" srcId="{E6751D8B-648E-46F8-9BA9-0EAB87BA0C93}" destId="{2650E5C0-2F76-4351-9B04-4DD7FFC63AED}" srcOrd="0" destOrd="0" presId="urn:microsoft.com/office/officeart/2005/8/layout/vList2"/>
    <dgm:cxn modelId="{A7D1706F-6A7B-46A8-88E8-B48BD94A72CD}" type="presOf" srcId="{66246745-029B-4C16-9432-98788FFF1DC3}" destId="{A490A97D-3B74-4D2D-BE2C-BF636F5E113F}" srcOrd="0" destOrd="0" presId="urn:microsoft.com/office/officeart/2005/8/layout/vList2"/>
    <dgm:cxn modelId="{39B0BACC-AA8F-4971-A8E3-3E4C48A153E9}" type="presParOf" srcId="{A490A97D-3B74-4D2D-BE2C-BF636F5E113F}" destId="{2650E5C0-2F76-4351-9B04-4DD7FFC63AE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50E5C0-2F76-4351-9B04-4DD7FFC63AED}">
      <dsp:nvSpPr>
        <dsp:cNvPr id="0" name=""/>
        <dsp:cNvSpPr/>
      </dsp:nvSpPr>
      <dsp:spPr>
        <a:xfrm>
          <a:off x="0" y="188"/>
          <a:ext cx="5181600" cy="6737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600" kern="1200" dirty="0" smtClean="0">
              <a:latin typeface="NikoshBAN" pitchFamily="2" charset="0"/>
              <a:cs typeface="NikoshBAN" pitchFamily="2" charset="0"/>
            </a:rPr>
            <a:t>অনুচ্ছেদঃ</a:t>
          </a:r>
          <a:endParaRPr lang="en-US" sz="3600" kern="1200" dirty="0">
            <a:latin typeface="NikoshBAN" pitchFamily="2" charset="0"/>
            <a:cs typeface="NikoshBAN" pitchFamily="2" charset="0"/>
          </a:endParaRPr>
        </a:p>
      </dsp:txBody>
      <dsp:txXfrm>
        <a:off x="0" y="188"/>
        <a:ext cx="5181600" cy="6737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B752-2D52-4968-9BC4-B81A3780D590}" type="datetimeFigureOut">
              <a:rPr lang="en-US" smtClean="0"/>
              <a:pPr/>
              <a:t>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96DA-3D22-4DAE-938D-DD0E7BD133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B752-2D52-4968-9BC4-B81A3780D590}" type="datetimeFigureOut">
              <a:rPr lang="en-US" smtClean="0"/>
              <a:pPr/>
              <a:t>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96DA-3D22-4DAE-938D-DD0E7BD133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B752-2D52-4968-9BC4-B81A3780D590}" type="datetimeFigureOut">
              <a:rPr lang="en-US" smtClean="0"/>
              <a:pPr/>
              <a:t>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96DA-3D22-4DAE-938D-DD0E7BD133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B752-2D52-4968-9BC4-B81A3780D590}" type="datetimeFigureOut">
              <a:rPr lang="en-US" smtClean="0"/>
              <a:pPr/>
              <a:t>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96DA-3D22-4DAE-938D-DD0E7BD133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B752-2D52-4968-9BC4-B81A3780D590}" type="datetimeFigureOut">
              <a:rPr lang="en-US" smtClean="0"/>
              <a:pPr/>
              <a:t>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96DA-3D22-4DAE-938D-DD0E7BD133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B752-2D52-4968-9BC4-B81A3780D590}" type="datetimeFigureOut">
              <a:rPr lang="en-US" smtClean="0"/>
              <a:pPr/>
              <a:t>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96DA-3D22-4DAE-938D-DD0E7BD133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B752-2D52-4968-9BC4-B81A3780D590}" type="datetimeFigureOut">
              <a:rPr lang="en-US" smtClean="0"/>
              <a:pPr/>
              <a:t>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96DA-3D22-4DAE-938D-DD0E7BD133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B752-2D52-4968-9BC4-B81A3780D590}" type="datetimeFigureOut">
              <a:rPr lang="en-US" smtClean="0"/>
              <a:pPr/>
              <a:t>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96DA-3D22-4DAE-938D-DD0E7BD133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B752-2D52-4968-9BC4-B81A3780D590}" type="datetimeFigureOut">
              <a:rPr lang="en-US" smtClean="0"/>
              <a:pPr/>
              <a:t>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96DA-3D22-4DAE-938D-DD0E7BD133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B752-2D52-4968-9BC4-B81A3780D590}" type="datetimeFigureOut">
              <a:rPr lang="en-US" smtClean="0"/>
              <a:pPr/>
              <a:t>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96DA-3D22-4DAE-938D-DD0E7BD133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B752-2D52-4968-9BC4-B81A3780D590}" type="datetimeFigureOut">
              <a:rPr lang="en-US" smtClean="0"/>
              <a:pPr/>
              <a:t>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96DA-3D22-4DAE-938D-DD0E7BD133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EB752-2D52-4968-9BC4-B81A3780D590}" type="datetimeFigureOut">
              <a:rPr lang="en-US" smtClean="0"/>
              <a:pPr/>
              <a:t>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E96DA-3D22-4DAE-938D-DD0E7BD1333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PTI\Documents\Picture File\Daffodil-Flower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2895600" y="762000"/>
            <a:ext cx="3733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8800" b="1" i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সবাইকে</a:t>
            </a:r>
            <a:endParaRPr lang="en-US" sz="8800" b="1" i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5600" y="2133600"/>
            <a:ext cx="4114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8800" b="1" i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অভিনন্দন</a:t>
            </a:r>
            <a:endParaRPr lang="en-US" sz="4400" b="1" i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wedge/>
    <p:sndAc>
      <p:stSnd>
        <p:snd r:embed="rId2" name="applause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J:\agriculture.7jp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143000"/>
            <a:ext cx="3886200" cy="4572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tx1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Picture 2" descr="J:\agriculture.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1143000"/>
            <a:ext cx="3718560" cy="4572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tx1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609600" y="304800"/>
            <a:ext cx="4038600" cy="58477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ছবির</a:t>
            </a:r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আলোচনা</a:t>
            </a:r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5867400"/>
            <a:ext cx="579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ধান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আগাছা কাটার যন্ত্র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J:\pakistAN AGRICULTU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6828" y="304800"/>
            <a:ext cx="8638572" cy="62484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TextBox 2"/>
          <p:cNvSpPr txBox="1"/>
          <p:nvPr/>
        </p:nvSpPr>
        <p:spPr>
          <a:xfrm>
            <a:off x="609600" y="5638800"/>
            <a:ext cx="4038600" cy="58477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32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ছবির</a:t>
            </a:r>
            <a:r>
              <a:rPr lang="en-US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আলোচনা</a:t>
            </a:r>
            <a:endParaRPr lang="en-US" sz="32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81200" y="4114800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কৃত্রিম উপায়ে  চাষ করা হচ্ছে জাপানে</a:t>
            </a:r>
            <a:endParaRPr lang="en-US" sz="32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J:\a1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352800"/>
            <a:ext cx="4114800" cy="3276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1" name="Picture 3" descr="J:\a1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3352800"/>
            <a:ext cx="4419600" cy="327659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053" name="Picture 5" descr="J:\a1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228600"/>
            <a:ext cx="4038600" cy="304038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055" name="Picture 7" descr="J:\agriculture.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152400"/>
            <a:ext cx="4419600" cy="2971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TextBox 5"/>
          <p:cNvSpPr txBox="1"/>
          <p:nvPr/>
        </p:nvSpPr>
        <p:spPr>
          <a:xfrm>
            <a:off x="0" y="3200400"/>
            <a:ext cx="4038600" cy="58477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32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ছবির</a:t>
            </a:r>
            <a:r>
              <a:rPr lang="en-US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আলোচনা</a:t>
            </a:r>
            <a:endParaRPr lang="en-US" sz="32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J:\A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81000"/>
            <a:ext cx="3962400" cy="2895600"/>
          </a:xfrm>
          <a:prstGeom prst="rect">
            <a:avLst/>
          </a:prstGeom>
          <a:noFill/>
          <a:ln w="76200">
            <a:solidFill>
              <a:srgbClr val="002060"/>
            </a:solidFill>
          </a:ln>
        </p:spPr>
      </p:pic>
      <p:pic>
        <p:nvPicPr>
          <p:cNvPr id="3" name="Picture 8" descr="J:\images.2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381000"/>
            <a:ext cx="4191000" cy="28956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pic>
        <p:nvPicPr>
          <p:cNvPr id="4" name="Picture 4" descr="J:\a1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3352800"/>
            <a:ext cx="3962400" cy="28194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</p:pic>
      <p:pic>
        <p:nvPicPr>
          <p:cNvPr id="5" name="Picture 3" descr="J:\agriculture.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8200" y="3429000"/>
            <a:ext cx="4267201" cy="28194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609600" y="6273225"/>
            <a:ext cx="4038600" cy="58477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32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ছবির</a:t>
            </a:r>
            <a:r>
              <a:rPr lang="en-US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আলোচনা</a:t>
            </a:r>
            <a:endParaRPr lang="en-US" sz="32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40000" b="-4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505200"/>
            <a:ext cx="9144000" cy="2743200"/>
          </a:xfrm>
          <a:prstGeom prst="rect">
            <a:avLst/>
          </a:prstGeom>
          <a:noFill/>
        </p:spPr>
        <p:txBody>
          <a:bodyPr wrap="square" rtlCol="0">
            <a:prstTxWarp prst="textCurveDown">
              <a:avLst/>
            </a:prstTxWarp>
            <a:spAutoFit/>
          </a:bodyPr>
          <a:lstStyle/>
          <a:p>
            <a:r>
              <a:rPr lang="bn-IN" sz="96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পাঠ্যাংশ সরবে পাঠ ও পাঠ্যাংশ আলোচনা</a:t>
            </a:r>
            <a:endParaRPr lang="en-US" sz="96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1000">
              <a:srgbClr val="CC0099">
                <a:alpha val="74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/>
        </p:nvGraphicFramePr>
        <p:xfrm>
          <a:off x="1828800" y="228600"/>
          <a:ext cx="5181600" cy="674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295400" y="1143000"/>
            <a:ext cx="6324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দ্বিতীয় শ্রেণীর ছাত্রী নন্দিনী চাকমা প্রতিদিন সকালে ঘুম থেকে উঠে দাঁত ব্রাশ করে। তারপর সে পড়ালেখা করে ।  ঘড়িতে যখন ৮ টা বাজে তখন সে নাস্তা খায় এরপর ব্লেন্ডারে তৈরী করা ১ গ্লাস জুস পান করে সে সাইকেলে করে স্কুলে যায়।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4038600"/>
            <a:ext cx="381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১।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প্রযুক্তি </a:t>
            </a: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কি ?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472440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২) নন্দিনী চাকমা সকালে সে কয়টি প্রযুক্তি ব্যবহার করে ?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5486400"/>
            <a:ext cx="75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৩) কয়েকটি চিকিৎসা ও কৃষি প্রযুক্তির নাম লেখ ?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41000">
              <a:srgbClr val="CC0099">
                <a:alpha val="80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533400"/>
            <a:ext cx="8001000" cy="830997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8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নিরাময়</a:t>
            </a:r>
            <a:r>
              <a:rPr lang="en-US" sz="4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মূলক</a:t>
            </a:r>
            <a:r>
              <a:rPr lang="en-US" sz="4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ব্যবস্থা</a:t>
            </a:r>
            <a:r>
              <a:rPr lang="en-US" sz="4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/</a:t>
            </a:r>
            <a:r>
              <a:rPr lang="en-US" sz="480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বাড়িকাজ</a:t>
            </a:r>
            <a:endParaRPr lang="en-US" sz="48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7526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১) প্রাচীন  প্রযুক্তির তিনটি উদাহরণ দাও 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2667000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2)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আধুনিক প্রযুক্তির  তিনটি উদাহরণ  দাও 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3581400"/>
            <a:ext cx="845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৩) তুমি  ব্যবহার  কর এমন সবচেয়ে আধুনিক প্রযুক্তি কী 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441960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৪ )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কয়েকটি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চিকিৎসা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কৃষি প্রযুক্তি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র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লেখ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53340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৫) প্রযুক্তির বিকাশ কেন ঘটে 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CC0099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ICT in Education 2012\Khurshed Alam\summer_fram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200400" y="2590800"/>
            <a:ext cx="3429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 err="1" smtClean="0">
                <a:latin typeface="NikoshBAN" pitchFamily="2" charset="0"/>
                <a:cs typeface="NikoshBAN" pitchFamily="2" charset="0"/>
              </a:rPr>
              <a:t>সমাপ্ত</a:t>
            </a: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00B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3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TI\Pictures\2009-04-29\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28600" y="-228600"/>
            <a:ext cx="7467600" cy="2522041"/>
          </a:xfrm>
          <a:prstGeom prst="rect">
            <a:avLst/>
          </a:prstGeom>
          <a:noFill/>
        </p:spPr>
        <p:txBody>
          <a:bodyPr vert="horz" wrap="none" rtlCol="0">
            <a:prstTxWarp prst="textWave2">
              <a:avLst/>
            </a:prstTxWarp>
            <a:spAutoFit/>
          </a:bodyPr>
          <a:lstStyle/>
          <a:p>
            <a:r>
              <a:rPr lang="en-US" sz="4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আবেগ</a:t>
            </a:r>
            <a:r>
              <a:rPr lang="en-US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সৃষ্টি</a:t>
            </a:r>
            <a:r>
              <a:rPr lang="en-US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ভিডিও</a:t>
            </a:r>
            <a:r>
              <a:rPr lang="en-US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US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দেখিয়ে</a:t>
            </a:r>
            <a:endParaRPr lang="en-US" sz="4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44000">
              <a:srgbClr val="CC0099">
                <a:alpha val="67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2200" y="685800"/>
            <a:ext cx="5715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পা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ঠ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: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		</a:t>
            </a:r>
            <a:r>
              <a:rPr lang="en-US" sz="36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36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36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পঞ্চম</a:t>
            </a:r>
            <a:endParaRPr lang="en-US" sz="3600" dirty="0" smtClean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6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		</a:t>
            </a:r>
            <a:r>
              <a:rPr lang="en-US" sz="36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36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36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36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বিজ্ঞান</a:t>
            </a:r>
            <a:endParaRPr lang="en-US" sz="3600" dirty="0" smtClean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6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                </a:t>
            </a:r>
            <a:r>
              <a:rPr lang="en-US" sz="36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36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৪৫ </a:t>
            </a:r>
            <a:r>
              <a:rPr lang="en-US" sz="3600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মিনিট</a:t>
            </a:r>
            <a:endParaRPr lang="en-US" sz="3600" dirty="0" smtClean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1200" dirty="0"/>
          </a:p>
        </p:txBody>
      </p:sp>
      <p:sp>
        <p:nvSpPr>
          <p:cNvPr id="3" name="Rectangle 2"/>
          <p:cNvSpPr/>
          <p:nvPr/>
        </p:nvSpPr>
        <p:spPr>
          <a:xfrm>
            <a:off x="4267200" y="3505200"/>
            <a:ext cx="391806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: </a:t>
            </a:r>
            <a:endParaRPr lang="en-US" sz="5400" dirty="0"/>
          </a:p>
        </p:txBody>
      </p:sp>
      <p:sp>
        <p:nvSpPr>
          <p:cNvPr id="4" name="Rectangle 3"/>
          <p:cNvSpPr/>
          <p:nvPr/>
        </p:nvSpPr>
        <p:spPr>
          <a:xfrm>
            <a:off x="3276600" y="4572000"/>
            <a:ext cx="55626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সুচিত্রা</a:t>
            </a:r>
            <a:r>
              <a:rPr lang="en-US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চাকমা</a:t>
            </a:r>
            <a:endParaRPr lang="en-US" sz="3200" b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2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সহকারি</a:t>
            </a:r>
            <a:r>
              <a:rPr lang="en-US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শিক্ষিকা</a:t>
            </a:r>
            <a:r>
              <a:rPr lang="en-US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32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তিনটিলা</a:t>
            </a:r>
            <a:r>
              <a:rPr lang="en-US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মডেল</a:t>
            </a:r>
            <a:r>
              <a:rPr lang="en-US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সরকারি</a:t>
            </a:r>
            <a:r>
              <a:rPr lang="en-US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3200" b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2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লংগদু</a:t>
            </a:r>
            <a:r>
              <a:rPr lang="en-US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,</a:t>
            </a:r>
            <a:r>
              <a:rPr lang="en-US" sz="32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রাঙ্গামাটি</a:t>
            </a:r>
            <a:r>
              <a:rPr lang="en-US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4000">
              <a:srgbClr val="CC0099">
                <a:alpha val="67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Multidocument 1"/>
          <p:cNvSpPr/>
          <p:nvPr/>
        </p:nvSpPr>
        <p:spPr>
          <a:xfrm>
            <a:off x="304800" y="304800"/>
            <a:ext cx="8534400" cy="1322880"/>
          </a:xfrm>
          <a:prstGeom prst="flowChartMultidocumen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</a:t>
            </a:r>
          </a:p>
          <a:p>
            <a:pPr algn="ctr"/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6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6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</a:t>
            </a:r>
            <a:endParaRPr lang="en-US" sz="60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6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2743200"/>
            <a:ext cx="7696200" cy="21236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আমাদের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জীবনের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প্রযুক্তি</a:t>
            </a:r>
            <a:endParaRPr lang="en-US" sz="44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অধ্যায়ঃ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নবম</a:t>
            </a:r>
            <a:endParaRPr lang="en-US" sz="44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পাঠ্যাংশঃ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চিকিৎসা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কৃষি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প্রযুক্তি</a:t>
            </a:r>
            <a:endParaRPr lang="en-US" sz="44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4000">
              <a:srgbClr val="CC0099">
                <a:alpha val="67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533400"/>
            <a:ext cx="7620000" cy="923330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54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5400" b="1" i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থেকে</a:t>
            </a:r>
            <a:r>
              <a:rPr lang="bn-BD" sz="54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শিশুরা যা শিখবেঃ </a:t>
            </a:r>
            <a:endParaRPr lang="en-US" sz="5400" b="1" i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2362200"/>
            <a:ext cx="5715000" cy="2308324"/>
          </a:xfrm>
          <a:prstGeom prst="rect">
            <a:avLst/>
          </a:prstGeom>
          <a:noFill/>
        </p:spPr>
        <p:txBody>
          <a:bodyPr wrap="square" rtlCol="0">
            <a:prstTxWarp prst="textWave2">
              <a:avLst/>
            </a:prstTxWarp>
            <a:spAutoFit/>
          </a:bodyPr>
          <a:lstStyle/>
          <a:p>
            <a:pPr marL="342900" indent="-342900"/>
            <a:r>
              <a:rPr lang="en-US" sz="3200" b="1" i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১)</a:t>
            </a:r>
            <a:r>
              <a:rPr lang="bn-IN" sz="3200" b="1" i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প্রযুক্তির</a:t>
            </a:r>
            <a:r>
              <a:rPr lang="en-US" sz="3200" b="1" i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বিকাশ</a:t>
            </a:r>
            <a:r>
              <a:rPr lang="en-US" sz="3200" b="1" i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3200" b="1" i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ধারনা</a:t>
            </a:r>
            <a:r>
              <a:rPr lang="en-US" sz="3200" b="1" i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লাভ</a:t>
            </a:r>
            <a:r>
              <a:rPr lang="en-US" sz="3200" b="1" i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করবে</a:t>
            </a:r>
            <a:r>
              <a:rPr lang="en-US" sz="3200" b="1" i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3200" b="1" i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২) </a:t>
            </a:r>
            <a:r>
              <a:rPr lang="en-US" sz="3200" b="1" i="1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চিকিৎসা</a:t>
            </a:r>
            <a:r>
              <a:rPr lang="en-US" sz="3200" b="1" i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b="1" i="1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কৃষি</a:t>
            </a:r>
            <a:r>
              <a:rPr lang="en-US" sz="3200" b="1" i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প্রযুক্তির</a:t>
            </a:r>
            <a:r>
              <a:rPr lang="en-US" sz="3200" b="1" i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200" b="1" i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3200" b="1" i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ধারনা</a:t>
            </a:r>
            <a:r>
              <a:rPr lang="en-US" sz="3200" b="1" i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লাভ</a:t>
            </a:r>
            <a:r>
              <a:rPr lang="en-US" sz="3200" b="1" i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করবে</a:t>
            </a:r>
            <a:r>
              <a:rPr lang="en-US" sz="3200" b="1" i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200" b="1" i="1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4800600"/>
            <a:ext cx="4038600" cy="533400"/>
          </a:xfrm>
          <a:prstGeom prst="rect">
            <a:avLst/>
          </a:prstGeom>
          <a:noFill/>
        </p:spPr>
        <p:txBody>
          <a:bodyPr wrap="square" rtlCol="0">
            <a:prstTxWarp prst="textWave2">
              <a:avLst/>
            </a:prstTxWarp>
            <a:spAutoFit/>
          </a:bodyPr>
          <a:lstStyle/>
          <a:p>
            <a:r>
              <a:rPr lang="bn-IN" sz="600" b="1" i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৩) প্রযুক্তির অবদান সম্পর্কে </a:t>
            </a:r>
            <a:r>
              <a:rPr lang="bn-IN" sz="600" b="1" i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জ</a:t>
            </a:r>
            <a:r>
              <a:rPr lang="en-US" sz="600" b="1" i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া</a:t>
            </a:r>
            <a:r>
              <a:rPr lang="bn-IN" sz="600" b="1" i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নবে </a:t>
            </a:r>
            <a:r>
              <a:rPr lang="bn-IN" sz="600" b="1" i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600" b="1" i="1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J:\MEDICAL!.jpg%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143000"/>
            <a:ext cx="3733800" cy="48006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</p:pic>
      <p:pic>
        <p:nvPicPr>
          <p:cNvPr id="3076" name="Picture 4" descr="J:\MEDICAL!.jpg$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1066800"/>
            <a:ext cx="3733800" cy="48768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</p:pic>
      <p:sp>
        <p:nvSpPr>
          <p:cNvPr id="14" name="TextBox 13"/>
          <p:cNvSpPr txBox="1"/>
          <p:nvPr/>
        </p:nvSpPr>
        <p:spPr>
          <a:xfrm>
            <a:off x="2514600" y="228600"/>
            <a:ext cx="411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চিকিৎসা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প্রযুক্তি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6096000"/>
            <a:ext cx="495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অপারেশন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থিয়েটার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67200" y="914400"/>
            <a:ext cx="743345" cy="5486400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ছবির</a:t>
            </a:r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আলোচনা</a:t>
            </a:r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J:\MEDICAL!.jpg#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990600"/>
            <a:ext cx="3588327" cy="2819400"/>
          </a:xfrm>
          <a:prstGeom prst="rect">
            <a:avLst/>
          </a:prstGeom>
          <a:noFill/>
        </p:spPr>
      </p:pic>
      <p:pic>
        <p:nvPicPr>
          <p:cNvPr id="4" name="Picture 8" descr="J:\M.technology.jpgQ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657600"/>
            <a:ext cx="3657600" cy="2552700"/>
          </a:xfrm>
          <a:prstGeom prst="rect">
            <a:avLst/>
          </a:prstGeom>
          <a:solidFill>
            <a:srgbClr val="92D050"/>
          </a:solidFill>
          <a:ln w="38100">
            <a:noFill/>
          </a:ln>
        </p:spPr>
      </p:pic>
      <p:pic>
        <p:nvPicPr>
          <p:cNvPr id="5" name="Picture 2" descr="J:\MEDICAL!.jpg@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1000" y="685800"/>
            <a:ext cx="2110740" cy="3817027"/>
          </a:xfrm>
          <a:prstGeom prst="rect">
            <a:avLst/>
          </a:prstGeom>
          <a:noFill/>
        </p:spPr>
      </p:pic>
      <p:pic>
        <p:nvPicPr>
          <p:cNvPr id="6" name="Picture 9" descr="J:\M.technology.jpgU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97040" y="685800"/>
            <a:ext cx="2346960" cy="3832860"/>
          </a:xfrm>
          <a:prstGeom prst="rect">
            <a:avLst/>
          </a:prstGeom>
          <a:noFill/>
        </p:spPr>
      </p:pic>
      <p:pic>
        <p:nvPicPr>
          <p:cNvPr id="7" name="Picture 7" descr="J:\MEDICAL!.jpg^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53000" y="3886200"/>
            <a:ext cx="3352800" cy="29718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971800" y="304800"/>
            <a:ext cx="411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চিকিৎসা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প্রযুক্তি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6096000"/>
            <a:ext cx="4038600" cy="58477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ছবির</a:t>
            </a:r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আলোচনা</a:t>
            </a:r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J:\M.technolog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838200"/>
            <a:ext cx="3124200" cy="3124200"/>
          </a:xfrm>
          <a:prstGeom prst="rect">
            <a:avLst/>
          </a:prstGeom>
          <a:noFill/>
        </p:spPr>
      </p:pic>
      <p:pic>
        <p:nvPicPr>
          <p:cNvPr id="4099" name="Picture 3" descr="J:\M.technology.jpg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990600"/>
            <a:ext cx="3810000" cy="2590800"/>
          </a:xfrm>
          <a:prstGeom prst="rect">
            <a:avLst/>
          </a:prstGeom>
          <a:noFill/>
        </p:spPr>
      </p:pic>
      <p:pic>
        <p:nvPicPr>
          <p:cNvPr id="4" name="Picture 10" descr="J:\M.technology.jpgW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4267200"/>
            <a:ext cx="2971800" cy="2286000"/>
          </a:xfrm>
          <a:prstGeom prst="rect">
            <a:avLst/>
          </a:prstGeom>
          <a:noFill/>
        </p:spPr>
      </p:pic>
      <p:pic>
        <p:nvPicPr>
          <p:cNvPr id="6" name="Picture 6" descr="J:\MEDICAL!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81400" y="3581400"/>
            <a:ext cx="5257800" cy="29718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85800" y="228600"/>
            <a:ext cx="411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চিকিৎসা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প্রযুক্তি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19600" y="304800"/>
            <a:ext cx="4038600" cy="58477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ছবির</a:t>
            </a:r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আলোচনা</a:t>
            </a:r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J:\agricultu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143000"/>
            <a:ext cx="8610599" cy="54102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562600" y="1295400"/>
            <a:ext cx="29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পাতা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কাটার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যন্ত্র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381000"/>
            <a:ext cx="4343400" cy="58477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ছবির</a:t>
            </a:r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আলোচনা</a:t>
            </a:r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381000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কৃষি প্রযুক্তি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247</Words>
  <Application>Microsoft Office PowerPoint</Application>
  <PresentationFormat>On-screen Show (4:3)</PresentationFormat>
  <Paragraphs>50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</dc:creator>
  <cp:lastModifiedBy>PTI</cp:lastModifiedBy>
  <cp:revision>19</cp:revision>
  <dcterms:created xsi:type="dcterms:W3CDTF">2013-07-06T15:07:20Z</dcterms:created>
  <dcterms:modified xsi:type="dcterms:W3CDTF">2013-10-15T04:29:11Z</dcterms:modified>
</cp:coreProperties>
</file>